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7" r:id="rId3"/>
    <p:sldId id="256" r:id="rId4"/>
    <p:sldId id="258" r:id="rId5"/>
    <p:sldId id="267" r:id="rId6"/>
    <p:sldId id="266" r:id="rId7"/>
    <p:sldId id="269" r:id="rId8"/>
    <p:sldId id="268" r:id="rId9"/>
    <p:sldId id="274" r:id="rId10"/>
    <p:sldId id="276" r:id="rId11"/>
    <p:sldId id="273" r:id="rId12"/>
    <p:sldId id="275" r:id="rId13"/>
    <p:sldId id="278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33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Интерьеры после ремонта квартир в"/>
          <p:cNvPicPr>
            <a:picLocks noChangeAspect="1" noChangeArrowheads="1"/>
          </p:cNvPicPr>
          <p:nvPr/>
        </p:nvPicPr>
        <p:blipFill>
          <a:blip r:embed="rId2" cstate="print"/>
          <a:srcRect l="2594" r="2270"/>
          <a:stretch>
            <a:fillRect/>
          </a:stretch>
        </p:blipFill>
        <p:spPr bwMode="auto">
          <a:xfrm>
            <a:off x="0" y="980728"/>
            <a:ext cx="8909497" cy="468052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547664" y="116632"/>
            <a:ext cx="5987008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Ремонт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547664" y="188640"/>
            <a:ext cx="6264696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Ремонт </a:t>
            </a:r>
            <a:r>
              <a:rPr lang="ru-RU" sz="4400" b="1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пола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779912" y="950531"/>
            <a:ext cx="522007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Ширина  линолеума  3 м.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Цена 1 м</a:t>
            </a:r>
            <a:r>
              <a:rPr kumimoji="0" lang="ru-RU" sz="3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линолеума –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548 рублей.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7" name="Picture 3" descr="Линолеум «Texmark Forester 837» 2.8/0.4 мм 2 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3456384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67544" y="26064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Ремонт </a:t>
            </a:r>
            <a:r>
              <a:rPr lang="ru-RU" sz="4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стен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24744"/>
            <a:ext cx="3816424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067944" y="1124744"/>
            <a:ext cx="4896544" cy="72494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Критерии выбора обоев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4103440" y="2060848"/>
            <a:ext cx="5040560" cy="295232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Экологичность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езопасность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для здоровья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Декоративная составляющая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Устойчивость к истиранию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Цена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67544" y="26064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Ремонт </a:t>
            </a:r>
            <a:r>
              <a:rPr lang="ru-RU" sz="4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стен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24744"/>
            <a:ext cx="3024336" cy="325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067944" y="3212976"/>
            <a:ext cx="50760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Цена 1 рулона  2740 рублей.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355976" y="1124744"/>
            <a:ext cx="338437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рулон обоев: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ширина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 м,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длина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10 м</a:t>
            </a:r>
            <a:r>
              <a:rPr kumimoji="0" lang="ru-RU" sz="3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1" name="Picture 3" descr="C:\Users\3\Desktop\Ремонт\324506202_w200_h200_klej_zhidkie_gvozd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797152"/>
            <a:ext cx="1905000" cy="1905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59832" y="5076473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Клей обойный – 520 рублей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331640" y="260648"/>
            <a:ext cx="6264696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Стоимость  </a:t>
            </a:r>
            <a:r>
              <a:rPr lang="ru-RU" sz="4800" b="1" dirty="0" err="1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</a:t>
            </a:r>
            <a:r>
              <a:rPr kumimoji="0" lang="ru-RU" sz="4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емонта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79512" y="1279213"/>
            <a:ext cx="87849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Стоимость  ремонта потолка _________  рублей.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179512" y="2215317"/>
            <a:ext cx="88204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Стоимость  ремонта пола _________ рублей.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251520" y="3007405"/>
            <a:ext cx="79490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Стоимость  ремонта стен _________ рублей.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179512" y="3974287"/>
            <a:ext cx="889211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Общая стоимость ремонта: 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__________рублей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Спасибо за внимание!</a:t>
            </a:r>
            <a:endParaRPr lang="ru-RU" i="1" dirty="0"/>
          </a:p>
        </p:txBody>
      </p:sp>
      <p:pic>
        <p:nvPicPr>
          <p:cNvPr id="4" name="Содержимое 3" descr="pho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772816"/>
            <a:ext cx="4855269" cy="50851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332656"/>
            <a:ext cx="3008313" cy="3660006"/>
          </a:xfrm>
        </p:spPr>
        <p:txBody>
          <a:bodyPr>
            <a:noAutofit/>
          </a:bodyPr>
          <a:lstStyle/>
          <a:p>
            <a:pPr algn="ctr"/>
            <a:r>
              <a:rPr lang="ru-RU" sz="4800" i="1" dirty="0" smtClean="0"/>
              <a:t>Можно ли прожить без ремонта?</a:t>
            </a:r>
            <a:endParaRPr lang="ru-RU" sz="4800" i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620688"/>
            <a:ext cx="4491897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2088232"/>
          </a:xfrm>
        </p:spPr>
        <p:txBody>
          <a:bodyPr>
            <a:no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Тема урока: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Расчет стоимости ремонта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6Hfv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556792"/>
            <a:ext cx="7344816" cy="48372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5256583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                  </a:t>
            </a:r>
            <a:r>
              <a:rPr lang="ru-RU" b="1" dirty="0" smtClean="0">
                <a:solidFill>
                  <a:srgbClr val="C00000"/>
                </a:solidFill>
              </a:rPr>
              <a:t>Цель урока: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Знакомство с критериями выбора стройматериалов.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2.Применение математических знаний и умений при расчете стоимости ремонта.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Повторение…….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Фирма по расчетным работам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Генеральный директор</a:t>
            </a:r>
          </a:p>
          <a:p>
            <a:r>
              <a:rPr lang="ru-RU" dirty="0" smtClean="0"/>
              <a:t>Главный бухгалтер</a:t>
            </a:r>
          </a:p>
          <a:p>
            <a:r>
              <a:rPr lang="ru-RU" dirty="0" smtClean="0"/>
              <a:t>Бухгалтер</a:t>
            </a:r>
          </a:p>
          <a:p>
            <a:r>
              <a:rPr lang="ru-RU" dirty="0" smtClean="0"/>
              <a:t>Инженер по замерам</a:t>
            </a:r>
          </a:p>
          <a:p>
            <a:r>
              <a:rPr lang="ru-RU" dirty="0" smtClean="0"/>
              <a:t>Инженер по замерам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124744"/>
            <a:ext cx="6624736" cy="57606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Критерии выбора краски</a:t>
            </a:r>
            <a:endParaRPr lang="ru-RU" sz="36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771800" y="1916832"/>
            <a:ext cx="5976664" cy="4425355"/>
          </a:xfrm>
        </p:spPr>
        <p:txBody>
          <a:bodyPr>
            <a:noAutofit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Экологичность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безопасность для здоровья</a:t>
            </a:r>
          </a:p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Укрывистость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Декоративная составляющая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Устойчивость к истиранию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Эффект маскировки возможных дефектов основания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Лёгкость в нанесении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Цена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10" descr="ceresit-ct-5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9552" y="1196752"/>
            <a:ext cx="1568108" cy="1440160"/>
          </a:xfrm>
        </p:spPr>
      </p:pic>
      <p:pic>
        <p:nvPicPr>
          <p:cNvPr id="9" name="Picture 3" descr="C:\Users\3\Desktop\Ремонт\Euro-Extra-20-TIKKURI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852936"/>
            <a:ext cx="1656184" cy="1656184"/>
          </a:xfrm>
          <a:prstGeom prst="rect">
            <a:avLst/>
          </a:prstGeom>
          <a:noFill/>
        </p:spPr>
      </p:pic>
      <p:pic>
        <p:nvPicPr>
          <p:cNvPr id="10" name="Содержимое 11" descr="Caparol-Amphisilan-Plus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67544" y="4797152"/>
            <a:ext cx="1728192" cy="1287723"/>
          </a:xfrm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1187624" y="260648"/>
            <a:ext cx="6696744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Ремонт потолка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Ремонт потолка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2" name="Содержимое 11" descr="Caparol-Amphisilan-Plus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6084168" y="1340768"/>
            <a:ext cx="2512603" cy="1872209"/>
          </a:xfrm>
        </p:spPr>
      </p:pic>
      <p:pic>
        <p:nvPicPr>
          <p:cNvPr id="1027" name="Picture 3" descr="C:\Users\3\Desktop\Ремонт\Euro-Extra-20-TIKKURI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052736"/>
            <a:ext cx="2447553" cy="2447553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660232" y="3501008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1750 </a:t>
            </a:r>
            <a:r>
              <a:rPr lang="ru-RU" sz="3200" dirty="0" err="1" smtClean="0"/>
              <a:t>р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3491880" y="3501008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972 </a:t>
            </a:r>
            <a:r>
              <a:rPr lang="ru-RU" sz="3200" dirty="0" err="1" smtClean="0"/>
              <a:t>р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395536" y="3501008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 720 </a:t>
            </a:r>
            <a:r>
              <a:rPr lang="ru-RU" sz="3200" dirty="0" err="1" smtClean="0"/>
              <a:t>р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1907704" y="4437112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Расход: на 1 м</a:t>
            </a:r>
            <a:r>
              <a:rPr lang="ru-RU" sz="3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 0,15  кг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979712" y="5157192"/>
            <a:ext cx="46085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1 банке краски – 2,5 кг.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http://www.kraskasnab.ru/files/medium/products/1217_larg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340768"/>
            <a:ext cx="1951285" cy="1951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547664" y="188640"/>
            <a:ext cx="6264696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Ремонт </a:t>
            </a:r>
            <a:r>
              <a:rPr lang="ru-RU" sz="4400" b="1" noProof="0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пола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52736"/>
            <a:ext cx="3563441" cy="5341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3"/>
          <p:cNvSpPr txBox="1">
            <a:spLocks/>
          </p:cNvSpPr>
          <p:nvPr/>
        </p:nvSpPr>
        <p:spPr>
          <a:xfrm>
            <a:off x="4103440" y="2060848"/>
            <a:ext cx="5040560" cy="295232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Экологичность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езопасность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для здоровья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Декоративная составляющая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Устойчивость к истиранию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Цена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491880" y="1052736"/>
            <a:ext cx="5832648" cy="72494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Критерии выбора линолеума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187</Words>
  <Application>Microsoft Office PowerPoint</Application>
  <PresentationFormat>Экран (4:3)</PresentationFormat>
  <Paragraphs>58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Можно ли прожить без ремонта?</vt:lpstr>
      <vt:lpstr>Тема урока:  Расчет стоимости ремонта</vt:lpstr>
      <vt:lpstr>                      Цель урока:  1. Знакомство с критериями выбора стройматериалов.  2.Применение математических знаний и умений при расчете стоимости ремонта. </vt:lpstr>
      <vt:lpstr>Повторение…….</vt:lpstr>
      <vt:lpstr>Фирма по расчетным работам</vt:lpstr>
      <vt:lpstr>Критерии выбора краски</vt:lpstr>
      <vt:lpstr>Ремонт потолка</vt:lpstr>
      <vt:lpstr>Слайд 9</vt:lpstr>
      <vt:lpstr>Слайд 10</vt:lpstr>
      <vt:lpstr>Слайд 11</vt:lpstr>
      <vt:lpstr>Слайд 12</vt:lpstr>
      <vt:lpstr>Слайд 13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Ремонт кабинета математики  (Расчет стоимости ремонта кабинета математики)</dc:title>
  <dc:creator>3</dc:creator>
  <cp:lastModifiedBy>3</cp:lastModifiedBy>
  <cp:revision>11</cp:revision>
  <dcterms:created xsi:type="dcterms:W3CDTF">2017-03-30T11:51:43Z</dcterms:created>
  <dcterms:modified xsi:type="dcterms:W3CDTF">2018-08-27T07:55:51Z</dcterms:modified>
</cp:coreProperties>
</file>